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09" r:id="rId2"/>
    <p:sldId id="259" r:id="rId3"/>
    <p:sldId id="312" r:id="rId4"/>
    <p:sldId id="314" r:id="rId5"/>
    <p:sldId id="315" r:id="rId6"/>
    <p:sldId id="317" r:id="rId7"/>
    <p:sldId id="320" r:id="rId8"/>
    <p:sldId id="331" r:id="rId9"/>
    <p:sldId id="332" r:id="rId10"/>
    <p:sldId id="318" r:id="rId11"/>
    <p:sldId id="328" r:id="rId12"/>
    <p:sldId id="327" r:id="rId13"/>
    <p:sldId id="32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2BE79A-E7F5-4B14-BAFF-85E6ABC95909}" v="159" dt="2025-06-26T07:26:38.0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9461EB-1D1B-4A7F-9235-59244DD7008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F0730F1-D4E5-4DD9-BDB5-189117C4D34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/>
            <a:t>Project Setup</a:t>
          </a:r>
          <a:r>
            <a:rPr lang="en-IN"/>
            <a:t>:</a:t>
          </a:r>
          <a:endParaRPr lang="en-US"/>
        </a:p>
      </dgm:t>
    </dgm:pt>
    <dgm:pt modelId="{2267922A-1753-44B6-B5FB-D849C402E32B}" type="parTrans" cxnId="{71E83560-BDD1-4402-B7B3-E83986E286B6}">
      <dgm:prSet/>
      <dgm:spPr/>
      <dgm:t>
        <a:bodyPr/>
        <a:lstStyle/>
        <a:p>
          <a:endParaRPr lang="en-US"/>
        </a:p>
      </dgm:t>
    </dgm:pt>
    <dgm:pt modelId="{6792F048-4FF9-428E-ADE8-ECF5965933D7}" type="sibTrans" cxnId="{71E83560-BDD1-4402-B7B3-E83986E286B6}">
      <dgm:prSet/>
      <dgm:spPr/>
      <dgm:t>
        <a:bodyPr/>
        <a:lstStyle/>
        <a:p>
          <a:endParaRPr lang="en-US"/>
        </a:p>
      </dgm:t>
    </dgm:pt>
    <dgm:pt modelId="{D7F11807-9164-4EBF-89EA-D79BA31ECBD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Created an ASP.NET Core Web API project  in Visual Studio.</a:t>
          </a:r>
          <a:endParaRPr lang="en-US" dirty="0"/>
        </a:p>
      </dgm:t>
    </dgm:pt>
    <dgm:pt modelId="{F86D44A8-F0B0-406E-A3BE-DFC586E9F8BD}" type="parTrans" cxnId="{7F12A4EE-1995-49AA-A815-26E88A036D08}">
      <dgm:prSet/>
      <dgm:spPr/>
      <dgm:t>
        <a:bodyPr/>
        <a:lstStyle/>
        <a:p>
          <a:endParaRPr lang="en-US"/>
        </a:p>
      </dgm:t>
    </dgm:pt>
    <dgm:pt modelId="{39410B46-3A3D-478D-A191-8C7242BC2252}" type="sibTrans" cxnId="{7F12A4EE-1995-49AA-A815-26E88A036D08}">
      <dgm:prSet/>
      <dgm:spPr/>
      <dgm:t>
        <a:bodyPr/>
        <a:lstStyle/>
        <a:p>
          <a:endParaRPr lang="en-US"/>
        </a:p>
      </dgm:t>
    </dgm:pt>
    <dgm:pt modelId="{55126B53-D833-4661-8219-064E6F5296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Configured Angular for frontend development in VS Code.</a:t>
          </a:r>
          <a:endParaRPr lang="en-US" dirty="0"/>
        </a:p>
      </dgm:t>
    </dgm:pt>
    <dgm:pt modelId="{DF0FB794-7D17-4A4F-A783-90997E5F48DD}" type="parTrans" cxnId="{BAD38594-B110-4B74-96FA-10355AFAC7F4}">
      <dgm:prSet/>
      <dgm:spPr/>
      <dgm:t>
        <a:bodyPr/>
        <a:lstStyle/>
        <a:p>
          <a:endParaRPr lang="en-US"/>
        </a:p>
      </dgm:t>
    </dgm:pt>
    <dgm:pt modelId="{E8DE04B5-693E-4528-8B4E-5031A4F3A84E}" type="sibTrans" cxnId="{BAD38594-B110-4B74-96FA-10355AFAC7F4}">
      <dgm:prSet/>
      <dgm:spPr/>
      <dgm:t>
        <a:bodyPr/>
        <a:lstStyle/>
        <a:p>
          <a:endParaRPr lang="en-US"/>
        </a:p>
      </dgm:t>
    </dgm:pt>
    <dgm:pt modelId="{68B51327-B0F1-48F1-86AB-CC96E363B5E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Set up SQL Server database.</a:t>
          </a:r>
          <a:endParaRPr lang="en-US" dirty="0"/>
        </a:p>
      </dgm:t>
    </dgm:pt>
    <dgm:pt modelId="{46EF4359-DB28-4F2E-9CD5-B87EF9C8FDB0}" type="parTrans" cxnId="{A4EE561B-C06F-4500-ADA8-1B3CF1103C14}">
      <dgm:prSet/>
      <dgm:spPr/>
      <dgm:t>
        <a:bodyPr/>
        <a:lstStyle/>
        <a:p>
          <a:endParaRPr lang="en-US"/>
        </a:p>
      </dgm:t>
    </dgm:pt>
    <dgm:pt modelId="{5137AFE4-344E-439F-9A35-667E2892606E}" type="sibTrans" cxnId="{A4EE561B-C06F-4500-ADA8-1B3CF1103C14}">
      <dgm:prSet/>
      <dgm:spPr/>
      <dgm:t>
        <a:bodyPr/>
        <a:lstStyle/>
        <a:p>
          <a:endParaRPr lang="en-US"/>
        </a:p>
      </dgm:t>
    </dgm:pt>
    <dgm:pt modelId="{3C03291F-07F7-47FF-9774-E1EC5D05C0F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 dirty="0"/>
            <a:t>Frontend Development (Angular):</a:t>
          </a:r>
          <a:endParaRPr lang="en-US" dirty="0"/>
        </a:p>
      </dgm:t>
    </dgm:pt>
    <dgm:pt modelId="{16A85B15-D18A-4805-8725-B37750FFE491}" type="parTrans" cxnId="{0E1554B6-BDF9-4CDB-A445-C0C9A9CAEF91}">
      <dgm:prSet/>
      <dgm:spPr/>
      <dgm:t>
        <a:bodyPr/>
        <a:lstStyle/>
        <a:p>
          <a:endParaRPr lang="en-US"/>
        </a:p>
      </dgm:t>
    </dgm:pt>
    <dgm:pt modelId="{BD439A34-02DD-4642-9666-86BEBD607780}" type="sibTrans" cxnId="{0E1554B6-BDF9-4CDB-A445-C0C9A9CAEF91}">
      <dgm:prSet/>
      <dgm:spPr/>
      <dgm:t>
        <a:bodyPr/>
        <a:lstStyle/>
        <a:p>
          <a:endParaRPr lang="en-US"/>
        </a:p>
      </dgm:t>
    </dgm:pt>
    <dgm:pt modelId="{770E6F8E-97A0-461B-BABF-F5397399013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Designed an attractive and user-friendly UI structure for the platform.</a:t>
          </a:r>
          <a:endParaRPr lang="en-US" dirty="0"/>
        </a:p>
      </dgm:t>
    </dgm:pt>
    <dgm:pt modelId="{34D79260-94EF-42E1-8116-1E4B70474491}" type="parTrans" cxnId="{E480667C-F3C3-4C07-B364-B1C05F5F2CF9}">
      <dgm:prSet/>
      <dgm:spPr/>
      <dgm:t>
        <a:bodyPr/>
        <a:lstStyle/>
        <a:p>
          <a:endParaRPr lang="en-US"/>
        </a:p>
      </dgm:t>
    </dgm:pt>
    <dgm:pt modelId="{F6EB132D-54E3-460F-9471-2A3A551BF657}" type="sibTrans" cxnId="{E480667C-F3C3-4C07-B364-B1C05F5F2CF9}">
      <dgm:prSet/>
      <dgm:spPr/>
      <dgm:t>
        <a:bodyPr/>
        <a:lstStyle/>
        <a:p>
          <a:endParaRPr lang="en-US"/>
        </a:p>
      </dgm:t>
    </dgm:pt>
    <dgm:pt modelId="{885925BB-827A-45A8-9417-97BA7F75F81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Developed user authentication pages .</a:t>
          </a:r>
          <a:endParaRPr lang="en-US" dirty="0"/>
        </a:p>
      </dgm:t>
    </dgm:pt>
    <dgm:pt modelId="{291186A2-BC85-4290-A428-EB508F612452}" type="parTrans" cxnId="{60BB4DB7-F080-4648-87AE-BE8D8B75B29F}">
      <dgm:prSet/>
      <dgm:spPr/>
      <dgm:t>
        <a:bodyPr/>
        <a:lstStyle/>
        <a:p>
          <a:endParaRPr lang="en-US"/>
        </a:p>
      </dgm:t>
    </dgm:pt>
    <dgm:pt modelId="{71DE7B34-D5A7-4060-BCD6-C57D8C1AE9C2}" type="sibTrans" cxnId="{60BB4DB7-F080-4648-87AE-BE8D8B75B29F}">
      <dgm:prSet/>
      <dgm:spPr/>
      <dgm:t>
        <a:bodyPr/>
        <a:lstStyle/>
        <a:p>
          <a:endParaRPr lang="en-US"/>
        </a:p>
      </dgm:t>
    </dgm:pt>
    <dgm:pt modelId="{F67291FC-75E0-4620-9A56-80BA9AF43DD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Implemented product listing with clickable cards that redirect to detailed product pages.</a:t>
          </a:r>
          <a:endParaRPr lang="en-US" dirty="0"/>
        </a:p>
      </dgm:t>
    </dgm:pt>
    <dgm:pt modelId="{3DEE8E91-C29A-4144-B548-0991F2B77808}" type="parTrans" cxnId="{0F1452D1-D492-4E9A-B035-FD875FC67670}">
      <dgm:prSet/>
      <dgm:spPr/>
      <dgm:t>
        <a:bodyPr/>
        <a:lstStyle/>
        <a:p>
          <a:endParaRPr lang="en-US"/>
        </a:p>
      </dgm:t>
    </dgm:pt>
    <dgm:pt modelId="{EB881B46-CCA9-4FFC-8A18-509100883980}" type="sibTrans" cxnId="{0F1452D1-D492-4E9A-B035-FD875FC67670}">
      <dgm:prSet/>
      <dgm:spPr/>
      <dgm:t>
        <a:bodyPr/>
        <a:lstStyle/>
        <a:p>
          <a:endParaRPr lang="en-US"/>
        </a:p>
      </dgm:t>
    </dgm:pt>
    <dgm:pt modelId="{867CB225-E2D6-4487-B486-56AB7941F7A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Developed user profile section with editable account details.</a:t>
          </a:r>
          <a:endParaRPr lang="en-US" dirty="0"/>
        </a:p>
      </dgm:t>
    </dgm:pt>
    <dgm:pt modelId="{36D14054-78BE-4183-A24E-8B8B7C6443DF}" type="parTrans" cxnId="{FEFEA00D-67EF-4F39-BF4C-CD1E3E71F6AE}">
      <dgm:prSet/>
      <dgm:spPr/>
      <dgm:t>
        <a:bodyPr/>
        <a:lstStyle/>
        <a:p>
          <a:endParaRPr lang="en-US"/>
        </a:p>
      </dgm:t>
    </dgm:pt>
    <dgm:pt modelId="{7E370322-F6B7-482B-A8FA-04D812B4DBAA}" type="sibTrans" cxnId="{FEFEA00D-67EF-4F39-BF4C-CD1E3E71F6AE}">
      <dgm:prSet/>
      <dgm:spPr/>
      <dgm:t>
        <a:bodyPr/>
        <a:lstStyle/>
        <a:p>
          <a:endParaRPr lang="en-US"/>
        </a:p>
      </dgm:t>
    </dgm:pt>
    <dgm:pt modelId="{26154302-B85D-44B2-A6E4-517ED47AEDB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Added “Your Orders” and “Track Order” .</a:t>
          </a:r>
          <a:endParaRPr lang="en-US" dirty="0"/>
        </a:p>
      </dgm:t>
    </dgm:pt>
    <dgm:pt modelId="{F14123D6-F0F7-4665-BD36-BF299C8E3F2D}" type="parTrans" cxnId="{E596F715-C12B-41D1-B5AD-FDC20DAD3B68}">
      <dgm:prSet/>
      <dgm:spPr/>
      <dgm:t>
        <a:bodyPr/>
        <a:lstStyle/>
        <a:p>
          <a:endParaRPr lang="en-US"/>
        </a:p>
      </dgm:t>
    </dgm:pt>
    <dgm:pt modelId="{3FDC86DD-9460-424C-80CC-8A78DEEF1DD5}" type="sibTrans" cxnId="{E596F715-C12B-41D1-B5AD-FDC20DAD3B68}">
      <dgm:prSet/>
      <dgm:spPr/>
      <dgm:t>
        <a:bodyPr/>
        <a:lstStyle/>
        <a:p>
          <a:endParaRPr lang="en-US"/>
        </a:p>
      </dgm:t>
    </dgm:pt>
    <dgm:pt modelId="{852F35E9-6249-41E0-9E79-F0674C1181A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Added Admin Dashboard ,Stock Management, Product Management.</a:t>
          </a:r>
          <a:endParaRPr lang="en-US"/>
        </a:p>
      </dgm:t>
    </dgm:pt>
    <dgm:pt modelId="{5609B259-BF29-48F3-A4CD-01FFE1477FC2}" type="parTrans" cxnId="{8147FC22-D0AD-457C-BE58-39A0E1077C04}">
      <dgm:prSet/>
      <dgm:spPr/>
      <dgm:t>
        <a:bodyPr/>
        <a:lstStyle/>
        <a:p>
          <a:endParaRPr lang="en-US"/>
        </a:p>
      </dgm:t>
    </dgm:pt>
    <dgm:pt modelId="{6890801F-F7DE-4AA2-8734-C7455F6F4CC2}" type="sibTrans" cxnId="{8147FC22-D0AD-457C-BE58-39A0E1077C04}">
      <dgm:prSet/>
      <dgm:spPr/>
      <dgm:t>
        <a:bodyPr/>
        <a:lstStyle/>
        <a:p>
          <a:endParaRPr lang="en-US"/>
        </a:p>
      </dgm:t>
    </dgm:pt>
    <dgm:pt modelId="{33478CCF-1265-45E2-800D-F5DF6887ABF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 dirty="0"/>
            <a:t>Backend Development (.NET 8):</a:t>
          </a:r>
          <a:endParaRPr lang="en-US" dirty="0"/>
        </a:p>
      </dgm:t>
    </dgm:pt>
    <dgm:pt modelId="{078171CD-37AA-4C84-A2BC-71C8CD09C656}" type="parTrans" cxnId="{5BAA6C73-1795-4E75-8B4E-05955B4D0C15}">
      <dgm:prSet/>
      <dgm:spPr/>
      <dgm:t>
        <a:bodyPr/>
        <a:lstStyle/>
        <a:p>
          <a:endParaRPr lang="en-US"/>
        </a:p>
      </dgm:t>
    </dgm:pt>
    <dgm:pt modelId="{88109B19-657E-4061-AAD9-947965209E45}" type="sibTrans" cxnId="{5BAA6C73-1795-4E75-8B4E-05955B4D0C15}">
      <dgm:prSet/>
      <dgm:spPr/>
      <dgm:t>
        <a:bodyPr/>
        <a:lstStyle/>
        <a:p>
          <a:endParaRPr lang="en-US"/>
        </a:p>
      </dgm:t>
    </dgm:pt>
    <dgm:pt modelId="{4452BB04-A1A1-4CED-AB2B-CA62AA095B2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Created API endpoints for user authentication (Signup, Login)</a:t>
          </a:r>
          <a:endParaRPr lang="en-US"/>
        </a:p>
      </dgm:t>
    </dgm:pt>
    <dgm:pt modelId="{AB92EF05-5CDB-4354-8C00-3A11E1D0146F}" type="parTrans" cxnId="{37523313-ED7B-4CA5-8AC2-1E00A85FB9C1}">
      <dgm:prSet/>
      <dgm:spPr/>
      <dgm:t>
        <a:bodyPr/>
        <a:lstStyle/>
        <a:p>
          <a:endParaRPr lang="en-US"/>
        </a:p>
      </dgm:t>
    </dgm:pt>
    <dgm:pt modelId="{5A74D377-A765-47E8-9188-823600DE4F25}" type="sibTrans" cxnId="{37523313-ED7B-4CA5-8AC2-1E00A85FB9C1}">
      <dgm:prSet/>
      <dgm:spPr/>
      <dgm:t>
        <a:bodyPr/>
        <a:lstStyle/>
        <a:p>
          <a:endParaRPr lang="en-US"/>
        </a:p>
      </dgm:t>
    </dgm:pt>
    <dgm:pt modelId="{DAD775B7-DB48-4FD6-9EA1-DDB9A74090F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Developed secure APIs for product listing, product details, cart operations, and order management ,Admin Dashboard.</a:t>
          </a:r>
          <a:endParaRPr lang="en-US"/>
        </a:p>
      </dgm:t>
    </dgm:pt>
    <dgm:pt modelId="{8608164B-3CF0-4A3D-B35C-890FAC2AC935}" type="parTrans" cxnId="{6864F762-C077-4BD4-96A7-80D00248B468}">
      <dgm:prSet/>
      <dgm:spPr/>
      <dgm:t>
        <a:bodyPr/>
        <a:lstStyle/>
        <a:p>
          <a:endParaRPr lang="en-US"/>
        </a:p>
      </dgm:t>
    </dgm:pt>
    <dgm:pt modelId="{5CB14D42-0174-4F36-9E8D-85AD1906419F}" type="sibTrans" cxnId="{6864F762-C077-4BD4-96A7-80D00248B468}">
      <dgm:prSet/>
      <dgm:spPr/>
      <dgm:t>
        <a:bodyPr/>
        <a:lstStyle/>
        <a:p>
          <a:endParaRPr lang="en-US"/>
        </a:p>
      </dgm:t>
    </dgm:pt>
    <dgm:pt modelId="{58D665E1-04C9-4347-A895-7AB8F506B6E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Integrated payment gateway and order placement logic.</a:t>
          </a:r>
          <a:endParaRPr lang="en-US"/>
        </a:p>
      </dgm:t>
    </dgm:pt>
    <dgm:pt modelId="{6A473852-DFD3-411B-B72D-5D565EC39F11}" type="parTrans" cxnId="{7C7B9522-30A7-4493-84CC-D6E5C73F2211}">
      <dgm:prSet/>
      <dgm:spPr/>
      <dgm:t>
        <a:bodyPr/>
        <a:lstStyle/>
        <a:p>
          <a:endParaRPr lang="en-US"/>
        </a:p>
      </dgm:t>
    </dgm:pt>
    <dgm:pt modelId="{5B753D4E-3D66-4335-B013-F54CBB247250}" type="sibTrans" cxnId="{7C7B9522-30A7-4493-84CC-D6E5C73F2211}">
      <dgm:prSet/>
      <dgm:spPr/>
      <dgm:t>
        <a:bodyPr/>
        <a:lstStyle/>
        <a:p>
          <a:endParaRPr lang="en-US"/>
        </a:p>
      </dgm:t>
    </dgm:pt>
    <dgm:pt modelId="{A9710522-F268-4C2C-BA76-EE65D9A8349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Set up user-specific cart and order tracking using user ID.</a:t>
          </a:r>
          <a:endParaRPr lang="en-US"/>
        </a:p>
      </dgm:t>
    </dgm:pt>
    <dgm:pt modelId="{E8086B47-D4FC-4774-9868-70199537EDBB}" type="parTrans" cxnId="{CFF1D3E9-F1A8-46F1-AC6F-5E97D9FEB51B}">
      <dgm:prSet/>
      <dgm:spPr/>
      <dgm:t>
        <a:bodyPr/>
        <a:lstStyle/>
        <a:p>
          <a:endParaRPr lang="en-US"/>
        </a:p>
      </dgm:t>
    </dgm:pt>
    <dgm:pt modelId="{091AA00D-6048-4F96-8C71-034EAA069734}" type="sibTrans" cxnId="{CFF1D3E9-F1A8-46F1-AC6F-5E97D9FEB51B}">
      <dgm:prSet/>
      <dgm:spPr/>
      <dgm:t>
        <a:bodyPr/>
        <a:lstStyle/>
        <a:p>
          <a:endParaRPr lang="en-US"/>
        </a:p>
      </dgm:t>
    </dgm:pt>
    <dgm:pt modelId="{798310F3-58D9-4E72-B157-BE2EDDA807A6}" type="pres">
      <dgm:prSet presAssocID="{889461EB-1D1B-4A7F-9235-59244DD7008C}" presName="root" presStyleCnt="0">
        <dgm:presLayoutVars>
          <dgm:dir/>
          <dgm:resizeHandles val="exact"/>
        </dgm:presLayoutVars>
      </dgm:prSet>
      <dgm:spPr/>
    </dgm:pt>
    <dgm:pt modelId="{CB0DF7A0-EB45-473C-BE9A-68A6C064CB51}" type="pres">
      <dgm:prSet presAssocID="{CF0730F1-D4E5-4DD9-BDB5-189117C4D346}" presName="compNode" presStyleCnt="0"/>
      <dgm:spPr/>
    </dgm:pt>
    <dgm:pt modelId="{3AC44E3B-4D1A-4CA7-A3AA-A14E33DF81FA}" type="pres">
      <dgm:prSet presAssocID="{CF0730F1-D4E5-4DD9-BDB5-189117C4D34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96433A4-6605-4822-AD4B-AC729D06E242}" type="pres">
      <dgm:prSet presAssocID="{CF0730F1-D4E5-4DD9-BDB5-189117C4D346}" presName="iconSpace" presStyleCnt="0"/>
      <dgm:spPr/>
    </dgm:pt>
    <dgm:pt modelId="{40EBC84F-1B9A-4E50-ABF8-4769CECB2D13}" type="pres">
      <dgm:prSet presAssocID="{CF0730F1-D4E5-4DD9-BDB5-189117C4D346}" presName="parTx" presStyleLbl="revTx" presStyleIdx="0" presStyleCnt="6">
        <dgm:presLayoutVars>
          <dgm:chMax val="0"/>
          <dgm:chPref val="0"/>
        </dgm:presLayoutVars>
      </dgm:prSet>
      <dgm:spPr/>
    </dgm:pt>
    <dgm:pt modelId="{44AD7699-2C92-4CC0-B2EB-C23E4610D95E}" type="pres">
      <dgm:prSet presAssocID="{CF0730F1-D4E5-4DD9-BDB5-189117C4D346}" presName="txSpace" presStyleCnt="0"/>
      <dgm:spPr/>
    </dgm:pt>
    <dgm:pt modelId="{382862E5-38B9-4550-8E11-B8C34E8314DA}" type="pres">
      <dgm:prSet presAssocID="{CF0730F1-D4E5-4DD9-BDB5-189117C4D346}" presName="desTx" presStyleLbl="revTx" presStyleIdx="1" presStyleCnt="6">
        <dgm:presLayoutVars/>
      </dgm:prSet>
      <dgm:spPr/>
    </dgm:pt>
    <dgm:pt modelId="{0CB521A9-7A38-4255-B3CE-9742E44CD3CC}" type="pres">
      <dgm:prSet presAssocID="{6792F048-4FF9-428E-ADE8-ECF5965933D7}" presName="sibTrans" presStyleCnt="0"/>
      <dgm:spPr/>
    </dgm:pt>
    <dgm:pt modelId="{091C08FE-9693-4E69-93BD-8D0EC942BEDD}" type="pres">
      <dgm:prSet presAssocID="{3C03291F-07F7-47FF-9774-E1EC5D05C0FF}" presName="compNode" presStyleCnt="0"/>
      <dgm:spPr/>
    </dgm:pt>
    <dgm:pt modelId="{8ED2FE46-058B-42C1-BBE7-28D7BB4CCC65}" type="pres">
      <dgm:prSet presAssocID="{3C03291F-07F7-47FF-9774-E1EC5D05C0F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4B3166E-73E3-43EF-A24E-06DF314F4EBD}" type="pres">
      <dgm:prSet presAssocID="{3C03291F-07F7-47FF-9774-E1EC5D05C0FF}" presName="iconSpace" presStyleCnt="0"/>
      <dgm:spPr/>
    </dgm:pt>
    <dgm:pt modelId="{7D6D6D89-17B2-40EC-8513-D8A17F7D870F}" type="pres">
      <dgm:prSet presAssocID="{3C03291F-07F7-47FF-9774-E1EC5D05C0FF}" presName="parTx" presStyleLbl="revTx" presStyleIdx="2" presStyleCnt="6" custLinFactNeighborX="0" custLinFactNeighborY="-37749">
        <dgm:presLayoutVars>
          <dgm:chMax val="0"/>
          <dgm:chPref val="0"/>
        </dgm:presLayoutVars>
      </dgm:prSet>
      <dgm:spPr/>
    </dgm:pt>
    <dgm:pt modelId="{A72ABA8D-713A-4538-AC22-78ED74D6E757}" type="pres">
      <dgm:prSet presAssocID="{3C03291F-07F7-47FF-9774-E1EC5D05C0FF}" presName="txSpace" presStyleCnt="0"/>
      <dgm:spPr/>
    </dgm:pt>
    <dgm:pt modelId="{0042C6CC-43DA-40D9-BB14-62E18FBE764B}" type="pres">
      <dgm:prSet presAssocID="{3C03291F-07F7-47FF-9774-E1EC5D05C0FF}" presName="desTx" presStyleLbl="revTx" presStyleIdx="3" presStyleCnt="6" custScaleY="76141" custLinFactNeighborX="0" custLinFactNeighborY="-31335">
        <dgm:presLayoutVars/>
      </dgm:prSet>
      <dgm:spPr/>
    </dgm:pt>
    <dgm:pt modelId="{CC56E707-1BB7-4F2F-824D-7D197196CC36}" type="pres">
      <dgm:prSet presAssocID="{BD439A34-02DD-4642-9666-86BEBD607780}" presName="sibTrans" presStyleCnt="0"/>
      <dgm:spPr/>
    </dgm:pt>
    <dgm:pt modelId="{3DEC8B1B-4D55-4E6F-BDEA-23341EC8374A}" type="pres">
      <dgm:prSet presAssocID="{33478CCF-1265-45E2-800D-F5DF6887ABF3}" presName="compNode" presStyleCnt="0"/>
      <dgm:spPr/>
    </dgm:pt>
    <dgm:pt modelId="{02F52432-FA3E-4D3F-99BE-FE25B6C04526}" type="pres">
      <dgm:prSet presAssocID="{33478CCF-1265-45E2-800D-F5DF6887AB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97C677D1-92FA-4AF0-A9D3-3BDFFDBB44C9}" type="pres">
      <dgm:prSet presAssocID="{33478CCF-1265-45E2-800D-F5DF6887ABF3}" presName="iconSpace" presStyleCnt="0"/>
      <dgm:spPr/>
    </dgm:pt>
    <dgm:pt modelId="{946ECE3A-A41B-4825-8EC4-A7E85E6C60FC}" type="pres">
      <dgm:prSet presAssocID="{33478CCF-1265-45E2-800D-F5DF6887ABF3}" presName="parTx" presStyleLbl="revTx" presStyleIdx="4" presStyleCnt="6">
        <dgm:presLayoutVars>
          <dgm:chMax val="0"/>
          <dgm:chPref val="0"/>
        </dgm:presLayoutVars>
      </dgm:prSet>
      <dgm:spPr/>
    </dgm:pt>
    <dgm:pt modelId="{CED879CD-20A2-4FB3-8C55-869DD77A1856}" type="pres">
      <dgm:prSet presAssocID="{33478CCF-1265-45E2-800D-F5DF6887ABF3}" presName="txSpace" presStyleCnt="0"/>
      <dgm:spPr/>
    </dgm:pt>
    <dgm:pt modelId="{118AF7A3-E47C-4B2C-854B-E5A1FAEA466D}" type="pres">
      <dgm:prSet presAssocID="{33478CCF-1265-45E2-800D-F5DF6887ABF3}" presName="desTx" presStyleLbl="revTx" presStyleIdx="5" presStyleCnt="6">
        <dgm:presLayoutVars/>
      </dgm:prSet>
      <dgm:spPr/>
    </dgm:pt>
  </dgm:ptLst>
  <dgm:cxnLst>
    <dgm:cxn modelId="{32A1EF09-015E-4CFB-BD02-F74AD7D265C4}" type="presOf" srcId="{885925BB-827A-45A8-9417-97BA7F75F81A}" destId="{0042C6CC-43DA-40D9-BB14-62E18FBE764B}" srcOrd="0" destOrd="1" presId="urn:microsoft.com/office/officeart/2018/2/layout/IconLabelDescriptionList"/>
    <dgm:cxn modelId="{FEFEA00D-67EF-4F39-BF4C-CD1E3E71F6AE}" srcId="{3C03291F-07F7-47FF-9774-E1EC5D05C0FF}" destId="{867CB225-E2D6-4487-B486-56AB7941F7A8}" srcOrd="3" destOrd="0" parTransId="{36D14054-78BE-4183-A24E-8B8B7C6443DF}" sibTransId="{7E370322-F6B7-482B-A8FA-04D812B4DBAA}"/>
    <dgm:cxn modelId="{37523313-ED7B-4CA5-8AC2-1E00A85FB9C1}" srcId="{33478CCF-1265-45E2-800D-F5DF6887ABF3}" destId="{4452BB04-A1A1-4CED-AB2B-CA62AA095B24}" srcOrd="0" destOrd="0" parTransId="{AB92EF05-5CDB-4354-8C00-3A11E1D0146F}" sibTransId="{5A74D377-A765-47E8-9188-823600DE4F25}"/>
    <dgm:cxn modelId="{E596F715-C12B-41D1-B5AD-FDC20DAD3B68}" srcId="{3C03291F-07F7-47FF-9774-E1EC5D05C0FF}" destId="{26154302-B85D-44B2-A6E4-517ED47AEDB1}" srcOrd="4" destOrd="0" parTransId="{F14123D6-F0F7-4665-BD36-BF299C8E3F2D}" sibTransId="{3FDC86DD-9460-424C-80CC-8A78DEEF1DD5}"/>
    <dgm:cxn modelId="{3463F617-D8E8-45A6-BD8A-1B0D3FE4C179}" type="presOf" srcId="{58D665E1-04C9-4347-A895-7AB8F506B6E5}" destId="{118AF7A3-E47C-4B2C-854B-E5A1FAEA466D}" srcOrd="0" destOrd="2" presId="urn:microsoft.com/office/officeart/2018/2/layout/IconLabelDescriptionList"/>
    <dgm:cxn modelId="{A4EE561B-C06F-4500-ADA8-1B3CF1103C14}" srcId="{CF0730F1-D4E5-4DD9-BDB5-189117C4D346}" destId="{68B51327-B0F1-48F1-86AB-CC96E363B5E9}" srcOrd="2" destOrd="0" parTransId="{46EF4359-DB28-4F2E-9CD5-B87EF9C8FDB0}" sibTransId="{5137AFE4-344E-439F-9A35-667E2892606E}"/>
    <dgm:cxn modelId="{4FF1021C-6AC4-433F-AA6B-27BA0A1A4CD3}" type="presOf" srcId="{F67291FC-75E0-4620-9A56-80BA9AF43DD3}" destId="{0042C6CC-43DA-40D9-BB14-62E18FBE764B}" srcOrd="0" destOrd="2" presId="urn:microsoft.com/office/officeart/2018/2/layout/IconLabelDescriptionList"/>
    <dgm:cxn modelId="{3D17171C-65C3-4735-990E-7C5699A2C644}" type="presOf" srcId="{889461EB-1D1B-4A7F-9235-59244DD7008C}" destId="{798310F3-58D9-4E72-B157-BE2EDDA807A6}" srcOrd="0" destOrd="0" presId="urn:microsoft.com/office/officeart/2018/2/layout/IconLabelDescriptionList"/>
    <dgm:cxn modelId="{550C3E22-373E-4883-AC3C-7BB4D5AEEBB6}" type="presOf" srcId="{26154302-B85D-44B2-A6E4-517ED47AEDB1}" destId="{0042C6CC-43DA-40D9-BB14-62E18FBE764B}" srcOrd="0" destOrd="4" presId="urn:microsoft.com/office/officeart/2018/2/layout/IconLabelDescriptionList"/>
    <dgm:cxn modelId="{7C7B9522-30A7-4493-84CC-D6E5C73F2211}" srcId="{33478CCF-1265-45E2-800D-F5DF6887ABF3}" destId="{58D665E1-04C9-4347-A895-7AB8F506B6E5}" srcOrd="2" destOrd="0" parTransId="{6A473852-DFD3-411B-B72D-5D565EC39F11}" sibTransId="{5B753D4E-3D66-4335-B013-F54CBB247250}"/>
    <dgm:cxn modelId="{8147FC22-D0AD-457C-BE58-39A0E1077C04}" srcId="{3C03291F-07F7-47FF-9774-E1EC5D05C0FF}" destId="{852F35E9-6249-41E0-9E79-F0674C1181A4}" srcOrd="5" destOrd="0" parTransId="{5609B259-BF29-48F3-A4CD-01FFE1477FC2}" sibTransId="{6890801F-F7DE-4AA2-8734-C7455F6F4CC2}"/>
    <dgm:cxn modelId="{2FF9DA31-DAB5-44FE-8877-D4115B1AFD1F}" type="presOf" srcId="{68B51327-B0F1-48F1-86AB-CC96E363B5E9}" destId="{382862E5-38B9-4550-8E11-B8C34E8314DA}" srcOrd="0" destOrd="2" presId="urn:microsoft.com/office/officeart/2018/2/layout/IconLabelDescriptionList"/>
    <dgm:cxn modelId="{71E83560-BDD1-4402-B7B3-E83986E286B6}" srcId="{889461EB-1D1B-4A7F-9235-59244DD7008C}" destId="{CF0730F1-D4E5-4DD9-BDB5-189117C4D346}" srcOrd="0" destOrd="0" parTransId="{2267922A-1753-44B6-B5FB-D849C402E32B}" sibTransId="{6792F048-4FF9-428E-ADE8-ECF5965933D7}"/>
    <dgm:cxn modelId="{6864F762-C077-4BD4-96A7-80D00248B468}" srcId="{33478CCF-1265-45E2-800D-F5DF6887ABF3}" destId="{DAD775B7-DB48-4FD6-9EA1-DDB9A74090FD}" srcOrd="1" destOrd="0" parTransId="{8608164B-3CF0-4A3D-B35C-890FAC2AC935}" sibTransId="{5CB14D42-0174-4F36-9E8D-85AD1906419F}"/>
    <dgm:cxn modelId="{B7EE2765-3543-4E67-B79A-18080AF017FE}" type="presOf" srcId="{4452BB04-A1A1-4CED-AB2B-CA62AA095B24}" destId="{118AF7A3-E47C-4B2C-854B-E5A1FAEA466D}" srcOrd="0" destOrd="0" presId="urn:microsoft.com/office/officeart/2018/2/layout/IconLabelDescriptionList"/>
    <dgm:cxn modelId="{66F2806A-71D4-494D-8A41-1EA3897963A8}" type="presOf" srcId="{DAD775B7-DB48-4FD6-9EA1-DDB9A74090FD}" destId="{118AF7A3-E47C-4B2C-854B-E5A1FAEA466D}" srcOrd="0" destOrd="1" presId="urn:microsoft.com/office/officeart/2018/2/layout/IconLabelDescriptionList"/>
    <dgm:cxn modelId="{1CCA0350-2892-4224-9B3C-19ADBD0C0106}" type="presOf" srcId="{3C03291F-07F7-47FF-9774-E1EC5D05C0FF}" destId="{7D6D6D89-17B2-40EC-8513-D8A17F7D870F}" srcOrd="0" destOrd="0" presId="urn:microsoft.com/office/officeart/2018/2/layout/IconLabelDescriptionList"/>
    <dgm:cxn modelId="{66EB6A73-1E74-48F6-9D69-4B8AAC822157}" type="presOf" srcId="{770E6F8E-97A0-461B-BABF-F53973990139}" destId="{0042C6CC-43DA-40D9-BB14-62E18FBE764B}" srcOrd="0" destOrd="0" presId="urn:microsoft.com/office/officeart/2018/2/layout/IconLabelDescriptionList"/>
    <dgm:cxn modelId="{5BAA6C73-1795-4E75-8B4E-05955B4D0C15}" srcId="{889461EB-1D1B-4A7F-9235-59244DD7008C}" destId="{33478CCF-1265-45E2-800D-F5DF6887ABF3}" srcOrd="2" destOrd="0" parTransId="{078171CD-37AA-4C84-A2BC-71C8CD09C656}" sibTransId="{88109B19-657E-4061-AAD9-947965209E45}"/>
    <dgm:cxn modelId="{E480667C-F3C3-4C07-B364-B1C05F5F2CF9}" srcId="{3C03291F-07F7-47FF-9774-E1EC5D05C0FF}" destId="{770E6F8E-97A0-461B-BABF-F53973990139}" srcOrd="0" destOrd="0" parTransId="{34D79260-94EF-42E1-8116-1E4B70474491}" sibTransId="{F6EB132D-54E3-460F-9471-2A3A551BF657}"/>
    <dgm:cxn modelId="{7B56C586-2712-4DDE-A385-F3676CB65374}" type="presOf" srcId="{CF0730F1-D4E5-4DD9-BDB5-189117C4D346}" destId="{40EBC84F-1B9A-4E50-ABF8-4769CECB2D13}" srcOrd="0" destOrd="0" presId="urn:microsoft.com/office/officeart/2018/2/layout/IconLabelDescriptionList"/>
    <dgm:cxn modelId="{92EE6088-B960-496B-A8B7-FB116FA43DE5}" type="presOf" srcId="{55126B53-D833-4661-8219-064E6F52967B}" destId="{382862E5-38B9-4550-8E11-B8C34E8314DA}" srcOrd="0" destOrd="1" presId="urn:microsoft.com/office/officeart/2018/2/layout/IconLabelDescriptionList"/>
    <dgm:cxn modelId="{BAD38594-B110-4B74-96FA-10355AFAC7F4}" srcId="{CF0730F1-D4E5-4DD9-BDB5-189117C4D346}" destId="{55126B53-D833-4661-8219-064E6F52967B}" srcOrd="1" destOrd="0" parTransId="{DF0FB794-7D17-4A4F-A783-90997E5F48DD}" sibTransId="{E8DE04B5-693E-4528-8B4E-5031A4F3A84E}"/>
    <dgm:cxn modelId="{E5BAC895-9317-4046-A28D-08C66505DD47}" type="presOf" srcId="{D7F11807-9164-4EBF-89EA-D79BA31ECBD3}" destId="{382862E5-38B9-4550-8E11-B8C34E8314DA}" srcOrd="0" destOrd="0" presId="urn:microsoft.com/office/officeart/2018/2/layout/IconLabelDescriptionList"/>
    <dgm:cxn modelId="{4709DDA6-B7B1-4F4E-BEE4-D2E2FD87216C}" type="presOf" srcId="{852F35E9-6249-41E0-9E79-F0674C1181A4}" destId="{0042C6CC-43DA-40D9-BB14-62E18FBE764B}" srcOrd="0" destOrd="5" presId="urn:microsoft.com/office/officeart/2018/2/layout/IconLabelDescriptionList"/>
    <dgm:cxn modelId="{32D31EA9-50A7-475D-BB50-F5CF04E169E6}" type="presOf" srcId="{33478CCF-1265-45E2-800D-F5DF6887ABF3}" destId="{946ECE3A-A41B-4825-8EC4-A7E85E6C60FC}" srcOrd="0" destOrd="0" presId="urn:microsoft.com/office/officeart/2018/2/layout/IconLabelDescriptionList"/>
    <dgm:cxn modelId="{0E1554B6-BDF9-4CDB-A445-C0C9A9CAEF91}" srcId="{889461EB-1D1B-4A7F-9235-59244DD7008C}" destId="{3C03291F-07F7-47FF-9774-E1EC5D05C0FF}" srcOrd="1" destOrd="0" parTransId="{16A85B15-D18A-4805-8725-B37750FFE491}" sibTransId="{BD439A34-02DD-4642-9666-86BEBD607780}"/>
    <dgm:cxn modelId="{60BB4DB7-F080-4648-87AE-BE8D8B75B29F}" srcId="{3C03291F-07F7-47FF-9774-E1EC5D05C0FF}" destId="{885925BB-827A-45A8-9417-97BA7F75F81A}" srcOrd="1" destOrd="0" parTransId="{291186A2-BC85-4290-A428-EB508F612452}" sibTransId="{71DE7B34-D5A7-4060-BCD6-C57D8C1AE9C2}"/>
    <dgm:cxn modelId="{29F8E1C2-A46B-4EDD-96A8-50BD629FC77A}" type="presOf" srcId="{867CB225-E2D6-4487-B486-56AB7941F7A8}" destId="{0042C6CC-43DA-40D9-BB14-62E18FBE764B}" srcOrd="0" destOrd="3" presId="urn:microsoft.com/office/officeart/2018/2/layout/IconLabelDescriptionList"/>
    <dgm:cxn modelId="{0F1452D1-D492-4E9A-B035-FD875FC67670}" srcId="{3C03291F-07F7-47FF-9774-E1EC5D05C0FF}" destId="{F67291FC-75E0-4620-9A56-80BA9AF43DD3}" srcOrd="2" destOrd="0" parTransId="{3DEE8E91-C29A-4144-B548-0991F2B77808}" sibTransId="{EB881B46-CCA9-4FFC-8A18-509100883980}"/>
    <dgm:cxn modelId="{D2BDE9E1-A704-4FD6-B132-9853A244AE36}" type="presOf" srcId="{A9710522-F268-4C2C-BA76-EE65D9A8349B}" destId="{118AF7A3-E47C-4B2C-854B-E5A1FAEA466D}" srcOrd="0" destOrd="3" presId="urn:microsoft.com/office/officeart/2018/2/layout/IconLabelDescriptionList"/>
    <dgm:cxn modelId="{CFF1D3E9-F1A8-46F1-AC6F-5E97D9FEB51B}" srcId="{33478CCF-1265-45E2-800D-F5DF6887ABF3}" destId="{A9710522-F268-4C2C-BA76-EE65D9A8349B}" srcOrd="3" destOrd="0" parTransId="{E8086B47-D4FC-4774-9868-70199537EDBB}" sibTransId="{091AA00D-6048-4F96-8C71-034EAA069734}"/>
    <dgm:cxn modelId="{7F12A4EE-1995-49AA-A815-26E88A036D08}" srcId="{CF0730F1-D4E5-4DD9-BDB5-189117C4D346}" destId="{D7F11807-9164-4EBF-89EA-D79BA31ECBD3}" srcOrd="0" destOrd="0" parTransId="{F86D44A8-F0B0-406E-A3BE-DFC586E9F8BD}" sibTransId="{39410B46-3A3D-478D-A191-8C7242BC2252}"/>
    <dgm:cxn modelId="{8B0DBB26-F6FE-4FBC-9C48-1DF76C4B7684}" type="presParOf" srcId="{798310F3-58D9-4E72-B157-BE2EDDA807A6}" destId="{CB0DF7A0-EB45-473C-BE9A-68A6C064CB51}" srcOrd="0" destOrd="0" presId="urn:microsoft.com/office/officeart/2018/2/layout/IconLabelDescriptionList"/>
    <dgm:cxn modelId="{62F276B4-C515-48C0-8842-3A7F97D1C303}" type="presParOf" srcId="{CB0DF7A0-EB45-473C-BE9A-68A6C064CB51}" destId="{3AC44E3B-4D1A-4CA7-A3AA-A14E33DF81FA}" srcOrd="0" destOrd="0" presId="urn:microsoft.com/office/officeart/2018/2/layout/IconLabelDescriptionList"/>
    <dgm:cxn modelId="{1A72CBAF-0639-4B53-9A01-08B79895E2EC}" type="presParOf" srcId="{CB0DF7A0-EB45-473C-BE9A-68A6C064CB51}" destId="{E96433A4-6605-4822-AD4B-AC729D06E242}" srcOrd="1" destOrd="0" presId="urn:microsoft.com/office/officeart/2018/2/layout/IconLabelDescriptionList"/>
    <dgm:cxn modelId="{0E431C1B-B124-4887-934E-CE6AF9347C6A}" type="presParOf" srcId="{CB0DF7A0-EB45-473C-BE9A-68A6C064CB51}" destId="{40EBC84F-1B9A-4E50-ABF8-4769CECB2D13}" srcOrd="2" destOrd="0" presId="urn:microsoft.com/office/officeart/2018/2/layout/IconLabelDescriptionList"/>
    <dgm:cxn modelId="{BDB90B3A-EF6B-4663-B2A8-B3B3AA6A707B}" type="presParOf" srcId="{CB0DF7A0-EB45-473C-BE9A-68A6C064CB51}" destId="{44AD7699-2C92-4CC0-B2EB-C23E4610D95E}" srcOrd="3" destOrd="0" presId="urn:microsoft.com/office/officeart/2018/2/layout/IconLabelDescriptionList"/>
    <dgm:cxn modelId="{0C434B19-146F-46AE-864A-348AA537018F}" type="presParOf" srcId="{CB0DF7A0-EB45-473C-BE9A-68A6C064CB51}" destId="{382862E5-38B9-4550-8E11-B8C34E8314DA}" srcOrd="4" destOrd="0" presId="urn:microsoft.com/office/officeart/2018/2/layout/IconLabelDescriptionList"/>
    <dgm:cxn modelId="{AA34C7EB-6014-41F2-8C65-1A422B5BF3D1}" type="presParOf" srcId="{798310F3-58D9-4E72-B157-BE2EDDA807A6}" destId="{0CB521A9-7A38-4255-B3CE-9742E44CD3CC}" srcOrd="1" destOrd="0" presId="urn:microsoft.com/office/officeart/2018/2/layout/IconLabelDescriptionList"/>
    <dgm:cxn modelId="{9E58E1DA-7CDF-494E-8291-1BC94A6F839A}" type="presParOf" srcId="{798310F3-58D9-4E72-B157-BE2EDDA807A6}" destId="{091C08FE-9693-4E69-93BD-8D0EC942BEDD}" srcOrd="2" destOrd="0" presId="urn:microsoft.com/office/officeart/2018/2/layout/IconLabelDescriptionList"/>
    <dgm:cxn modelId="{EC8236EE-94A0-4AC2-90FC-D43420789500}" type="presParOf" srcId="{091C08FE-9693-4E69-93BD-8D0EC942BEDD}" destId="{8ED2FE46-058B-42C1-BBE7-28D7BB4CCC65}" srcOrd="0" destOrd="0" presId="urn:microsoft.com/office/officeart/2018/2/layout/IconLabelDescriptionList"/>
    <dgm:cxn modelId="{001FC384-3BB9-44B8-96C3-1CF5FE23E53A}" type="presParOf" srcId="{091C08FE-9693-4E69-93BD-8D0EC942BEDD}" destId="{84B3166E-73E3-43EF-A24E-06DF314F4EBD}" srcOrd="1" destOrd="0" presId="urn:microsoft.com/office/officeart/2018/2/layout/IconLabelDescriptionList"/>
    <dgm:cxn modelId="{F720BAF6-C5FD-4110-9FC6-F48525833C24}" type="presParOf" srcId="{091C08FE-9693-4E69-93BD-8D0EC942BEDD}" destId="{7D6D6D89-17B2-40EC-8513-D8A17F7D870F}" srcOrd="2" destOrd="0" presId="urn:microsoft.com/office/officeart/2018/2/layout/IconLabelDescriptionList"/>
    <dgm:cxn modelId="{DC08CB7C-0200-4408-B789-1026306FF2B4}" type="presParOf" srcId="{091C08FE-9693-4E69-93BD-8D0EC942BEDD}" destId="{A72ABA8D-713A-4538-AC22-78ED74D6E757}" srcOrd="3" destOrd="0" presId="urn:microsoft.com/office/officeart/2018/2/layout/IconLabelDescriptionList"/>
    <dgm:cxn modelId="{36C121BF-7705-485B-B51C-D20DD30B0681}" type="presParOf" srcId="{091C08FE-9693-4E69-93BD-8D0EC942BEDD}" destId="{0042C6CC-43DA-40D9-BB14-62E18FBE764B}" srcOrd="4" destOrd="0" presId="urn:microsoft.com/office/officeart/2018/2/layout/IconLabelDescriptionList"/>
    <dgm:cxn modelId="{18B20EE3-CF14-4DE9-BFD3-228538E1B6A9}" type="presParOf" srcId="{798310F3-58D9-4E72-B157-BE2EDDA807A6}" destId="{CC56E707-1BB7-4F2F-824D-7D197196CC36}" srcOrd="3" destOrd="0" presId="urn:microsoft.com/office/officeart/2018/2/layout/IconLabelDescriptionList"/>
    <dgm:cxn modelId="{7ADAECE1-1D5B-4982-BBA3-2B76F27016D7}" type="presParOf" srcId="{798310F3-58D9-4E72-B157-BE2EDDA807A6}" destId="{3DEC8B1B-4D55-4E6F-BDEA-23341EC8374A}" srcOrd="4" destOrd="0" presId="urn:microsoft.com/office/officeart/2018/2/layout/IconLabelDescriptionList"/>
    <dgm:cxn modelId="{B4BEBC21-465F-4CCF-8A10-BBA2C002F9D1}" type="presParOf" srcId="{3DEC8B1B-4D55-4E6F-BDEA-23341EC8374A}" destId="{02F52432-FA3E-4D3F-99BE-FE25B6C04526}" srcOrd="0" destOrd="0" presId="urn:microsoft.com/office/officeart/2018/2/layout/IconLabelDescriptionList"/>
    <dgm:cxn modelId="{7E86AB19-3D6F-44D0-891B-A0A16F3ACE9D}" type="presParOf" srcId="{3DEC8B1B-4D55-4E6F-BDEA-23341EC8374A}" destId="{97C677D1-92FA-4AF0-A9D3-3BDFFDBB44C9}" srcOrd="1" destOrd="0" presId="urn:microsoft.com/office/officeart/2018/2/layout/IconLabelDescriptionList"/>
    <dgm:cxn modelId="{500713E3-37DF-43EE-BF50-DB9E2F94EC71}" type="presParOf" srcId="{3DEC8B1B-4D55-4E6F-BDEA-23341EC8374A}" destId="{946ECE3A-A41B-4825-8EC4-A7E85E6C60FC}" srcOrd="2" destOrd="0" presId="urn:microsoft.com/office/officeart/2018/2/layout/IconLabelDescriptionList"/>
    <dgm:cxn modelId="{6DB2CBA4-E05A-4428-A145-5ECD42E3A6BF}" type="presParOf" srcId="{3DEC8B1B-4D55-4E6F-BDEA-23341EC8374A}" destId="{CED879CD-20A2-4FB3-8C55-869DD77A1856}" srcOrd="3" destOrd="0" presId="urn:microsoft.com/office/officeart/2018/2/layout/IconLabelDescriptionList"/>
    <dgm:cxn modelId="{E2B78D21-0962-45FA-A065-E5EE0C11FC85}" type="presParOf" srcId="{3DEC8B1B-4D55-4E6F-BDEA-23341EC8374A}" destId="{118AF7A3-E47C-4B2C-854B-E5A1FAEA466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C44E3B-4D1A-4CA7-A3AA-A14E33DF81FA}">
      <dsp:nvSpPr>
        <dsp:cNvPr id="0" name=""/>
        <dsp:cNvSpPr/>
      </dsp:nvSpPr>
      <dsp:spPr>
        <a:xfrm>
          <a:off x="10657" y="319407"/>
          <a:ext cx="1096417" cy="10964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EBC84F-1B9A-4E50-ABF8-4769CECB2D13}">
      <dsp:nvSpPr>
        <dsp:cNvPr id="0" name=""/>
        <dsp:cNvSpPr/>
      </dsp:nvSpPr>
      <dsp:spPr>
        <a:xfrm>
          <a:off x="10657" y="1575464"/>
          <a:ext cx="3132622" cy="46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700" b="1" kern="1200"/>
            <a:t>Project Setup</a:t>
          </a:r>
          <a:r>
            <a:rPr lang="en-IN" sz="1700" kern="1200"/>
            <a:t>:</a:t>
          </a:r>
          <a:endParaRPr lang="en-US" sz="1700" kern="1200"/>
        </a:p>
      </dsp:txBody>
      <dsp:txXfrm>
        <a:off x="10657" y="1575464"/>
        <a:ext cx="3132622" cy="469893"/>
      </dsp:txXfrm>
    </dsp:sp>
    <dsp:sp modelId="{382862E5-38B9-4550-8E11-B8C34E8314DA}">
      <dsp:nvSpPr>
        <dsp:cNvPr id="0" name=""/>
        <dsp:cNvSpPr/>
      </dsp:nvSpPr>
      <dsp:spPr>
        <a:xfrm>
          <a:off x="10657" y="2119608"/>
          <a:ext cx="3132622" cy="1912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Created an ASP.NET Core Web API project  in Visual Studio.</a:t>
          </a:r>
          <a:endParaRPr lang="en-US" sz="1300" kern="1200" dirty="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Configured Angular for frontend development in VS Code.</a:t>
          </a:r>
          <a:endParaRPr lang="en-US" sz="1300" kern="1200" dirty="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Set up SQL Server database.</a:t>
          </a:r>
          <a:endParaRPr lang="en-US" sz="1300" kern="1200" dirty="0"/>
        </a:p>
      </dsp:txBody>
      <dsp:txXfrm>
        <a:off x="10657" y="2119608"/>
        <a:ext cx="3132622" cy="1912321"/>
      </dsp:txXfrm>
    </dsp:sp>
    <dsp:sp modelId="{8ED2FE46-058B-42C1-BBE7-28D7BB4CCC65}">
      <dsp:nvSpPr>
        <dsp:cNvPr id="0" name=""/>
        <dsp:cNvSpPr/>
      </dsp:nvSpPr>
      <dsp:spPr>
        <a:xfrm>
          <a:off x="3691488" y="434208"/>
          <a:ext cx="1096417" cy="10964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6D6D89-17B2-40EC-8513-D8A17F7D870F}">
      <dsp:nvSpPr>
        <dsp:cNvPr id="0" name=""/>
        <dsp:cNvSpPr/>
      </dsp:nvSpPr>
      <dsp:spPr>
        <a:xfrm>
          <a:off x="3691488" y="1512884"/>
          <a:ext cx="3132622" cy="46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700" b="1" kern="1200" dirty="0"/>
            <a:t>Frontend Development (Angular):</a:t>
          </a:r>
          <a:endParaRPr lang="en-US" sz="1700" kern="1200" dirty="0"/>
        </a:p>
      </dsp:txBody>
      <dsp:txXfrm>
        <a:off x="3691488" y="1512884"/>
        <a:ext cx="3132622" cy="469893"/>
      </dsp:txXfrm>
    </dsp:sp>
    <dsp:sp modelId="{0042C6CC-43DA-40D9-BB14-62E18FBE764B}">
      <dsp:nvSpPr>
        <dsp:cNvPr id="0" name=""/>
        <dsp:cNvSpPr/>
      </dsp:nvSpPr>
      <dsp:spPr>
        <a:xfrm>
          <a:off x="3691488" y="1863636"/>
          <a:ext cx="3132622" cy="1454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Designed an attractive and user-friendly UI structure for the platform.</a:t>
          </a:r>
          <a:endParaRPr lang="en-US" sz="1300" kern="1200" dirty="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Developed user authentication pages .</a:t>
          </a:r>
          <a:endParaRPr lang="en-US" sz="1300" kern="1200" dirty="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Implemented product listing with clickable cards that redirect to detailed product pages.</a:t>
          </a:r>
          <a:endParaRPr lang="en-US" sz="1300" kern="1200" dirty="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Developed user profile section with editable account details.</a:t>
          </a:r>
          <a:endParaRPr lang="en-US" sz="1300" kern="1200" dirty="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Added “Your Orders” and “Track Order” .</a:t>
          </a:r>
          <a:endParaRPr lang="en-US" sz="1300" kern="1200" dirty="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Added Admin Dashboard ,Stock Management, Product Management.</a:t>
          </a:r>
          <a:endParaRPr lang="en-US" sz="1300" kern="1200"/>
        </a:p>
      </dsp:txBody>
      <dsp:txXfrm>
        <a:off x="3691488" y="1863636"/>
        <a:ext cx="3132622" cy="1454790"/>
      </dsp:txXfrm>
    </dsp:sp>
    <dsp:sp modelId="{02F52432-FA3E-4D3F-99BE-FE25B6C04526}">
      <dsp:nvSpPr>
        <dsp:cNvPr id="0" name=""/>
        <dsp:cNvSpPr/>
      </dsp:nvSpPr>
      <dsp:spPr>
        <a:xfrm>
          <a:off x="7372320" y="319407"/>
          <a:ext cx="1096417" cy="10964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ECE3A-A41B-4825-8EC4-A7E85E6C60FC}">
      <dsp:nvSpPr>
        <dsp:cNvPr id="0" name=""/>
        <dsp:cNvSpPr/>
      </dsp:nvSpPr>
      <dsp:spPr>
        <a:xfrm>
          <a:off x="7372320" y="1575464"/>
          <a:ext cx="3132622" cy="46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700" b="1" kern="1200" dirty="0"/>
            <a:t>Backend Development (.NET 8):</a:t>
          </a:r>
          <a:endParaRPr lang="en-US" sz="1700" kern="1200" dirty="0"/>
        </a:p>
      </dsp:txBody>
      <dsp:txXfrm>
        <a:off x="7372320" y="1575464"/>
        <a:ext cx="3132622" cy="469893"/>
      </dsp:txXfrm>
    </dsp:sp>
    <dsp:sp modelId="{118AF7A3-E47C-4B2C-854B-E5A1FAEA466D}">
      <dsp:nvSpPr>
        <dsp:cNvPr id="0" name=""/>
        <dsp:cNvSpPr/>
      </dsp:nvSpPr>
      <dsp:spPr>
        <a:xfrm>
          <a:off x="7372320" y="2119608"/>
          <a:ext cx="3132622" cy="1912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Created API endpoints for user authentication (Signup, Login)</a:t>
          </a:r>
          <a:endParaRPr lang="en-US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Developed secure APIs for product listing, product details, cart operations, and order management ,Admin Dashboard.</a:t>
          </a:r>
          <a:endParaRPr lang="en-US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Integrated payment gateway and order placement logic.</a:t>
          </a:r>
          <a:endParaRPr lang="en-US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Set up user-specific cart and order tracking using user ID.</a:t>
          </a:r>
          <a:endParaRPr lang="en-US" sz="1300" kern="1200"/>
        </a:p>
      </dsp:txBody>
      <dsp:txXfrm>
        <a:off x="7372320" y="2119608"/>
        <a:ext cx="3132622" cy="1912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3D8D9-097B-49A5-B8B7-92DF751B72B7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B2385-06A6-4BED-B326-73291B547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69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B2385-06A6-4BED-B326-73291B5474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34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25D3D-9AC3-BF08-853C-826E4C412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E161A9-737A-173B-7827-2296F7D2B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BA8A2-2FE5-391A-AF50-24D10BFF0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2858-41D9-4758-923B-D8099908D37E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82B3E-7545-06FD-9491-01D8387EF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DD279-5A99-171F-46D4-62CEA2091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684E-C391-41C0-AACA-BA82F702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24374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E75A-1A16-8CB7-8298-7FB3925A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A38C2-85B4-AD1F-EC9C-4562D076A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CDCC4-1B97-619D-364C-050591531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2858-41D9-4758-923B-D8099908D37E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C8FE2-1138-28FA-F24C-E588605D7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9B9FF-A0FB-47EF-900A-481FE6DD7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684E-C391-41C0-AACA-BA82F702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12119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3FD23F-A2B0-D2D9-C12C-A8D45DD5F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EFA0F-5C88-E5E4-BBE3-81A756037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8829E-A1F7-BCC5-4CC1-11F47689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2858-41D9-4758-923B-D8099908D37E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CF80A-24F5-F6A7-ED6C-C34FCBDAA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B768D-CB9C-72D5-6812-767E9A590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684E-C391-41C0-AACA-BA82F702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31383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331AD-B05C-FA01-C8A7-5B795621A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8FF0-D677-8CCF-0D67-53A3613AC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F8485-8C14-C842-8238-6EF872C7D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2858-41D9-4758-923B-D8099908D37E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1CA83-671A-FDB5-15AF-888177050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D3384-1EB2-12BF-C738-B08BC0D1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684E-C391-41C0-AACA-BA82F702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20148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2B51-7608-8D21-8C62-CEB7B7397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7C1DB-2781-1C14-3302-E83FC02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319B9-A146-4D1D-11F0-43C07FBBF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2858-41D9-4758-923B-D8099908D37E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DCD13-8649-0DFB-5517-53E1914A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ED346-DDF1-789C-C82E-8DC00FAF2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684E-C391-41C0-AACA-BA82F702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11509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58F2-E475-55F1-2804-920CDB4E5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80746-240D-3D79-BAE3-AD9EFD066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EA67E-C97E-3031-25A2-FA24B8BD9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E0190-4C40-7035-BC45-1FD410001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2858-41D9-4758-923B-D8099908D37E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41A95-7A56-EF45-0231-1D72121B3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FB18C-FA27-6E29-707E-5AC90E62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684E-C391-41C0-AACA-BA82F702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67119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8DF72-7276-EE48-3741-C25447CEB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CA4FC-02B5-7320-3685-9E0ADF35B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47DD9A-A7B2-ACBD-5A3D-5C924D04B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1E7FB6-15DD-3EE3-CE04-2ED59B97E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111F6-781F-EF8A-CBB6-5D6932FF22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20D4B-A228-135B-24A4-B4132F6A7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2858-41D9-4758-923B-D8099908D37E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F9FC0-0E68-2B51-8D92-B26A0A399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2FFB02-A098-306E-ADEA-7BE8E551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684E-C391-41C0-AACA-BA82F702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09229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ED05F-7073-59C9-F6C2-1C61499A2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9D4C25-68A0-DBF1-6593-3B01FC14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2858-41D9-4758-923B-D8099908D37E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F13F4-BF48-1478-7016-D65BC3C09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71991-98CF-C1C9-618A-6A368D3C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684E-C391-41C0-AACA-BA82F702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09227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DB638C-583D-9F8B-FF30-9B1FF73D2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2858-41D9-4758-923B-D8099908D37E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58D07-9716-E640-DF04-98431CC24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7E84B-3309-7A83-6A48-B9EB27C1A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684E-C391-41C0-AACA-BA82F702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17119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40E19-2174-D485-E58C-0E90F1D87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FC9F5-F942-4A3A-6250-B0C5D6A7F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B944A5-F167-D387-23D9-D60D171EE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6076B-5765-6DE0-2A48-B84CCDEF1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2858-41D9-4758-923B-D8099908D37E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56033-E1A3-44A5-8DE5-FC63B50E6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BD7FFC-C5B3-48E3-1AE0-7EB75AD73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684E-C391-41C0-AACA-BA82F702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68010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3502E-5621-5CA2-B994-A1D52DDF7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DA1268-4B2C-6CF1-9E45-99549C6A7D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D8D89-8F09-3FAA-F7A2-AA13903B6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FBD7C-D551-B5A9-25A1-5CBF52369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2858-41D9-4758-923B-D8099908D37E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C057E-D460-49CF-F7F4-A1BD6982C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0F328-C7F5-AA69-F0CB-2F70B5389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684E-C391-41C0-AACA-BA82F702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93718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F4E07-CCE0-F395-0BEA-D250C9947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EE2C3-95E8-5A21-D60D-029C81E39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A7D12-BF42-8393-A7FF-B6ABEA269D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12858-41D9-4758-923B-D8099908D37E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771B7-A542-DD2E-4219-8A9744C1F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685A5-06A9-9C6C-06C4-02736C147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E684E-C391-41C0-AACA-BA82F702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4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tripe.com/docs/api/refunds" TargetMode="External"/><Relationship Id="rId2" Type="http://schemas.openxmlformats.org/officeDocument/2006/relationships/hyperlink" Target="https://learn.microsoft.com/en-us/aspnet/core/web-api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eeksforgeeks.org/" TargetMode="Externa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learn.microsoft.com/en-us/ef/cor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endParaRPr lang="en-I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8" name="Subtitle 2"/>
          <p:cNvSpPr txBox="1"/>
          <p:nvPr/>
        </p:nvSpPr>
        <p:spPr>
          <a:xfrm>
            <a:off x="1269079" y="2745555"/>
            <a:ext cx="10031413" cy="3429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marR="0" indent="-274320" algn="just" defTabSz="91440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Tx/>
              <a:buNone/>
              <a:defRPr/>
            </a:pPr>
            <a:r>
              <a:rPr 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kumimoji="0" lang="en-US" sz="4500" b="1" kern="1200" cap="none" spc="0" normalizeH="0" baseline="0" noProof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</a:p>
          <a:p>
            <a:pPr marL="274320" marR="0" indent="-274320" algn="ctr" defTabSz="91440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Tx/>
              <a:buNone/>
              <a:defRPr/>
            </a:pPr>
            <a:r>
              <a:rPr kumimoji="0" lang="en-US" sz="4500" b="1" kern="1200" cap="none" spc="0" normalizeH="0" baseline="0" noProof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kumimoji="0" lang="en-US" sz="2600" kern="1200" cap="none" spc="0" normalizeH="0" baseline="0" noProof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078" name="Rectangle 5"/>
          <p:cNvSpPr txBox="1"/>
          <p:nvPr/>
        </p:nvSpPr>
        <p:spPr>
          <a:xfrm>
            <a:off x="1891506" y="548958"/>
            <a:ext cx="8229600" cy="425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en-US" sz="2400" b="1" i="1" dirty="0">
                <a:latin typeface="Times New Roman" panose="02020603050405020304" pitchFamily="18" charset="0"/>
              </a:rPr>
              <a:t>Presentation </a:t>
            </a:r>
            <a:endParaRPr lang="en-US" altLang="en-US" sz="2400" b="1" i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079" name="Rectangle 5"/>
          <p:cNvSpPr txBox="1"/>
          <p:nvPr/>
        </p:nvSpPr>
        <p:spPr>
          <a:xfrm>
            <a:off x="1809210" y="951354"/>
            <a:ext cx="8229600" cy="425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en-US" sz="2400" b="1" i="1">
                <a:latin typeface="Times New Roman" panose="02020603050405020304" pitchFamily="18" charset="0"/>
              </a:rPr>
              <a:t>On</a:t>
            </a:r>
            <a:endParaRPr lang="en-US" altLang="en-US" sz="2400" b="1" i="1" u="sng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081" name="Rectangle 8"/>
          <p:cNvSpPr/>
          <p:nvPr/>
        </p:nvSpPr>
        <p:spPr>
          <a:xfrm>
            <a:off x="0" y="562992"/>
            <a:ext cx="12012613" cy="446276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marL="365125" lvl="1" indent="-285750" algn="ctr" defTabSz="914400" eaLnBrk="1" hangingPunct="1">
              <a:spcBef>
                <a:spcPts val="500"/>
              </a:spcBef>
              <a:buFont typeface="Arial" panose="020B0604020202020204" pitchFamily="34" charset="0"/>
              <a:tabLst>
                <a:tab pos="1303655" algn="r"/>
                <a:tab pos="2865755" algn="ctr"/>
                <a:tab pos="5730875" algn="r"/>
              </a:tabLst>
            </a:pPr>
            <a:r>
              <a:rPr lang="en-US" altLang="en-US" sz="2300" b="1" dirty="0">
                <a:solidFill>
                  <a:srgbClr val="AB0000"/>
                </a:solidFill>
                <a:latin typeface="Times New Roman" panose="02020603050405020304" pitchFamily="18" charset="0"/>
              </a:rPr>
              <a:t>     </a:t>
            </a:r>
            <a:endParaRPr lang="en-US" altLang="en-US" sz="2000" dirty="0">
              <a:solidFill>
                <a:srgbClr val="C00000"/>
              </a:solidFill>
              <a:latin typeface="Arial Black" panose="020B0A040201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65"/>
          <a:stretch/>
        </p:blipFill>
        <p:spPr>
          <a:xfrm>
            <a:off x="0" y="6512719"/>
            <a:ext cx="12192000" cy="345281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 bwMode="auto">
          <a:xfrm>
            <a:off x="0" y="1473167"/>
            <a:ext cx="12192000" cy="10263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Months Internship at “Hitachi Solutions India Pvt. Ltd.”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89695" y="3620986"/>
            <a:ext cx="52578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US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Aniket Khadgi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Role:</a:t>
            </a:r>
            <a:r>
              <a:rPr lang="en-US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Internship Duration: </a:t>
            </a:r>
            <a:r>
              <a:rPr lang="en-US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en-US" sz="2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Jan- 4</a:t>
            </a:r>
            <a:r>
              <a:rPr lang="en-US" altLang="en-US" sz="2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July 2025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Title: </a:t>
            </a:r>
            <a:r>
              <a:rPr lang="en-US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“VibeCart” - An Ecommerce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 for Online Shopping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Technologies: </a:t>
            </a:r>
            <a:r>
              <a:rPr lang="en-US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.NET 8, Angular , SQL Server, AI Service using Botpress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50EEE9A9-773E-20DA-6E92-05096BFF4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7052" y="3620986"/>
            <a:ext cx="5694414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 Mentors:</a:t>
            </a:r>
            <a:r>
              <a:rPr lang="en-US" alt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Mr. Sandesh </a:t>
            </a:r>
            <a:r>
              <a:rPr lang="en-US" altLang="en-US" sz="1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Rahate</a:t>
            </a:r>
            <a:endParaRPr lang="en-US" alt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Mr. Hiten Bhatt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Mr. Dinesh Mudaliyar</a:t>
            </a:r>
            <a:endParaRPr lang="en-US" altLang="en-US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 : 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Hitachi Solutions India Pvt. Ltd.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43132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8C4032-ED71-C858-8035-91070EB84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FF7EB-2037-4AF0-9F4D-45CD4241D9CB}"/>
              </a:ext>
            </a:extLst>
          </p:cNvPr>
          <p:cNvSpPr txBox="1"/>
          <p:nvPr/>
        </p:nvSpPr>
        <p:spPr bwMode="auto">
          <a:xfrm>
            <a:off x="838200" y="365125"/>
            <a:ext cx="55584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eaLnBrk="1" fontAlgn="auto" hangingPunct="1">
              <a:spcAft>
                <a:spcPts val="600"/>
              </a:spcAft>
              <a:buClrTx/>
              <a:buSzTx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858AA-E229-67A0-14AB-AAFCCFABE0A3}"/>
              </a:ext>
            </a:extLst>
          </p:cNvPr>
          <p:cNvSpPr txBox="1"/>
          <p:nvPr/>
        </p:nvSpPr>
        <p:spPr>
          <a:xfrm>
            <a:off x="838199" y="1690688"/>
            <a:ext cx="55584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Building a functional Ecommerce Website</a:t>
            </a:r>
          </a:p>
          <a:p>
            <a:pPr marL="80010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700" dirty="0"/>
              <a:t>Developed a complete functional Ecommerce platform</a:t>
            </a:r>
          </a:p>
          <a:p>
            <a:pPr marL="80010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700" dirty="0"/>
              <a:t>Integrated key features: User Authentication, Payment, Cart, Orders, Chatbot</a:t>
            </a:r>
          </a:p>
          <a:p>
            <a:pPr marL="80010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700" dirty="0"/>
              <a:t>Applied .NET 8, Angular, SQL Server, JWT, Botpress</a:t>
            </a:r>
          </a:p>
          <a:p>
            <a:pPr marL="80010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700" dirty="0"/>
              <a:t>Gained end-to-end full stack development experience</a:t>
            </a:r>
          </a:p>
          <a:p>
            <a:pPr marL="80010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700" dirty="0"/>
              <a:t>Ready to contribute as a  Full Stack Developer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AI Chatbot Assistance</a:t>
            </a:r>
          </a:p>
          <a:p>
            <a:pPr marL="51435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700" dirty="0"/>
              <a:t>Using 24/7 chatbot assistance to the customers for the queries using Botpress.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58790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340456-5964-E4C0-FA69-15E649C40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E346F-2B78-4F09-26D6-1EA47BFD9803}"/>
              </a:ext>
            </a:extLst>
          </p:cNvPr>
          <p:cNvSpPr txBox="1"/>
          <p:nvPr/>
        </p:nvSpPr>
        <p:spPr bwMode="auto">
          <a:xfrm>
            <a:off x="673740" y="2759383"/>
            <a:ext cx="2895573" cy="28342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eaLnBrk="1" fontAlgn="auto" hangingPunct="1">
              <a:spcAft>
                <a:spcPts val="600"/>
              </a:spcAft>
              <a:buClrTx/>
              <a:buSzTx/>
              <a:defRPr/>
            </a:pPr>
            <a:r>
              <a:rPr kumimoji="0" lang="en-US" sz="4000" b="1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Photos </a:t>
            </a:r>
            <a:r>
              <a:rPr lang="en-US" sz="4000" b="1" dirty="0">
                <a:solidFill>
                  <a:srgbClr val="FFFFFF"/>
                </a:solidFill>
              </a:rPr>
              <a:t> While Working</a:t>
            </a:r>
            <a:endParaRPr kumimoji="0" lang="en-US" sz="4000" b="1" i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10EAAF-BFE7-B224-F8DB-39D3C6192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40" y="478712"/>
            <a:ext cx="3842795" cy="2876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79CFF-87A5-2244-8E64-3C17459F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89733" y="478712"/>
            <a:ext cx="3835287" cy="2876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600322-50C2-64D2-0EBB-CE1C2C316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40" y="3503103"/>
            <a:ext cx="3842795" cy="2503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E032C4-1C1B-AE3B-A8C3-038733D5D6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733" y="3503103"/>
            <a:ext cx="3835287" cy="250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7512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D03BB1-90D9-76C5-49D0-D373BA965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950F3A-7645-9A2C-2803-2776AA64797E}"/>
              </a:ext>
            </a:extLst>
          </p:cNvPr>
          <p:cNvSpPr txBox="1"/>
          <p:nvPr/>
        </p:nvSpPr>
        <p:spPr bwMode="auto">
          <a:xfrm>
            <a:off x="686834" y="1153572"/>
            <a:ext cx="3200400" cy="4461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eaLnBrk="1" fontAlgn="auto" hangingPunct="1">
              <a:spcAft>
                <a:spcPts val="600"/>
              </a:spcAft>
              <a:buClrTx/>
              <a:buSzTx/>
              <a:defRPr/>
            </a:pPr>
            <a:r>
              <a:rPr 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</a:t>
            </a: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6CD9A-003F-8D2F-ADB7-DC8A2C3E7E34}"/>
              </a:ext>
            </a:extLst>
          </p:cNvPr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1. Microsoft</a:t>
            </a:r>
            <a:r>
              <a:rPr lang="en-US" b="1" dirty="0"/>
              <a:t> </a:t>
            </a:r>
            <a:r>
              <a:rPr lang="en-US" dirty="0"/>
              <a:t>Docs – ASP.NET Core Web API</a:t>
            </a:r>
            <a:br>
              <a:rPr lang="en-US" dirty="0"/>
            </a:br>
            <a:r>
              <a:rPr lang="en-US" u="sng" dirty="0">
                <a:hlinkClick r:id="rId2"/>
              </a:rPr>
              <a:t>https://learn.microsoft.com/en-us/aspnet/core/web-api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2. Angular Official Documentation</a:t>
            </a:r>
            <a:br>
              <a:rPr lang="en-US" dirty="0"/>
            </a:br>
            <a:r>
              <a:rPr lang="en-US" dirty="0"/>
              <a:t>https://angular.io/docs</a:t>
            </a:r>
            <a:br>
              <a:rPr lang="en-US" dirty="0"/>
            </a:br>
            <a:endParaRPr lang="en-US" dirty="0"/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3. Stripe API Documentation – Refunds</a:t>
            </a:r>
            <a:br>
              <a:rPr lang="en-US" dirty="0"/>
            </a:br>
            <a:r>
              <a:rPr lang="en-US" u="sng" dirty="0">
                <a:hlinkClick r:id="rId3"/>
              </a:rPr>
              <a:t>https://stripe.com/docs/api/refunds</a:t>
            </a:r>
            <a:br>
              <a:rPr lang="en-US" dirty="0"/>
            </a:br>
            <a:endParaRPr lang="en-US" dirty="0"/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4. Entity Framework Core – Microsoft Docs</a:t>
            </a:r>
            <a:br>
              <a:rPr lang="en-US" dirty="0"/>
            </a:br>
            <a:r>
              <a:rPr lang="en-US" u="sng" dirty="0">
                <a:hlinkClick r:id="rId4"/>
              </a:rPr>
              <a:t>https://learn.microsoft.com/en-us/ef/core/</a:t>
            </a:r>
            <a:br>
              <a:rPr lang="en-US" dirty="0"/>
            </a:br>
            <a:endParaRPr lang="en-US" dirty="0"/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5. W3Schools – Web Development Tutorials</a:t>
            </a:r>
            <a:br>
              <a:rPr lang="en-US" dirty="0"/>
            </a:br>
            <a:r>
              <a:rPr lang="en-US" u="sng" dirty="0">
                <a:hlinkClick r:id="rId5"/>
              </a:rPr>
              <a:t>https://www.w3schools.com</a:t>
            </a:r>
            <a:br>
              <a:rPr lang="en-US" dirty="0"/>
            </a:br>
            <a:endParaRPr lang="en-US" dirty="0"/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6. </a:t>
            </a:r>
            <a:r>
              <a:rPr lang="en-US" dirty="0" err="1"/>
              <a:t>GeeksforGeeks</a:t>
            </a:r>
            <a:r>
              <a:rPr lang="en-US" dirty="0"/>
              <a:t> – Full Stack Project Resources</a:t>
            </a:r>
            <a:br>
              <a:rPr lang="en-US" dirty="0"/>
            </a:br>
            <a:r>
              <a:rPr lang="en-US" u="sng" dirty="0">
                <a:hlinkClick r:id="rId6"/>
              </a:rPr>
              <a:t>https://www.geeksforgeeks.org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7. Hitachi Enterprise Chat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4167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74C008-5CE5-3BD5-5607-344456AE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501B0-9584-2E53-BC46-79A5715E18F8}"/>
              </a:ext>
            </a:extLst>
          </p:cNvPr>
          <p:cNvSpPr txBox="1"/>
          <p:nvPr/>
        </p:nvSpPr>
        <p:spPr>
          <a:xfrm>
            <a:off x="6810060" y="2794881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 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766BFA34-4FED-3598-70A5-5DB2ECD87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238009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endParaRPr lang="en-I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 bwMode="auto">
          <a:xfrm>
            <a:off x="428625" y="5354158"/>
            <a:ext cx="1044575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 txBox="1"/>
          <p:nvPr/>
        </p:nvSpPr>
        <p:spPr bwMode="auto">
          <a:xfrm>
            <a:off x="428625" y="1552889"/>
            <a:ext cx="10445750" cy="412115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274320" algn="just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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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Statement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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Methodology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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done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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Photos while Working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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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2" name="Title 1"/>
          <p:cNvSpPr txBox="1"/>
          <p:nvPr/>
        </p:nvSpPr>
        <p:spPr bwMode="auto">
          <a:xfrm>
            <a:off x="0" y="0"/>
            <a:ext cx="12192000" cy="6397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anchor="ctr"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Contents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C63A22-C55E-3ED0-03BA-0B2B19B7F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B6EED-4DEC-AD86-37EC-C129448216FB}"/>
              </a:ext>
            </a:extLst>
          </p:cNvPr>
          <p:cNvSpPr txBox="1"/>
          <p:nvPr/>
        </p:nvSpPr>
        <p:spPr bwMode="auto">
          <a:xfrm>
            <a:off x="572493" y="238539"/>
            <a:ext cx="11018520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eaLnBrk="1" fontAlgn="auto" hangingPunct="1">
              <a:spcAft>
                <a:spcPts val="600"/>
              </a:spcAft>
              <a:buClrTx/>
              <a:buSzTx/>
              <a:defRPr/>
            </a:pPr>
            <a:r>
              <a:rPr lang="en-US" sz="5400" b="1" dirty="0"/>
              <a:t>Introduction</a:t>
            </a:r>
            <a:endParaRPr kumimoji="0" lang="en-US" sz="5400" b="1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9D76C-0DE5-CD7B-8035-A0E442CCB654}"/>
              </a:ext>
            </a:extLst>
          </p:cNvPr>
          <p:cNvSpPr txBox="1"/>
          <p:nvPr/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/>
              <a:t>VibeCart- An Ecommerce Platform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9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Platform Purpose: A seamless online shopping experience, 24/7 AI chatbot assistance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Features: 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900" dirty="0"/>
              <a:t>Product Catalogue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900" dirty="0"/>
              <a:t>User Authentication and Authorization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900" dirty="0"/>
              <a:t>Shopping Cart 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900" dirty="0"/>
              <a:t>Order Management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900" dirty="0"/>
              <a:t>Admin Dashboard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900" dirty="0"/>
              <a:t>Stock Management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5" name="Picture 4" descr="A logo with a letter v&#10;&#10;AI-generated content may be incorrect.">
            <a:extLst>
              <a:ext uri="{FF2B5EF4-FFF2-40B4-BE49-F238E27FC236}">
                <a16:creationId xmlns:a16="http://schemas.microsoft.com/office/drawing/2014/main" id="{B274A87C-60FA-CCD2-4A0E-31DAC0BD4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" r="1895" b="-3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7528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56C2EE-FF3A-8732-3B08-52EE2A170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9E578B-0C2D-0A42-7688-77DD4AFD2EEB}"/>
              </a:ext>
            </a:extLst>
          </p:cNvPr>
          <p:cNvSpPr txBox="1"/>
          <p:nvPr/>
        </p:nvSpPr>
        <p:spPr bwMode="auto">
          <a:xfrm>
            <a:off x="5894962" y="479493"/>
            <a:ext cx="5458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eaLnBrk="1" fontAlgn="auto" hangingPunct="1">
              <a:spcAft>
                <a:spcPts val="600"/>
              </a:spcAft>
              <a:buClrTx/>
              <a:buSzTx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Project Statement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8C422-8AB6-7B07-C308-719C89F6C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E9C4C7-E339-96FF-E26C-88CDF965E421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Need for a scalable and efficient ecommerce platform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Issues with existing platforms (complexity, security concerns, high costs for small businesses)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Importance of integrating frontend, backend, and database effectively.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Addressing security and performance challenges</a:t>
            </a:r>
          </a:p>
        </p:txBody>
      </p:sp>
    </p:spTree>
    <p:extLst>
      <p:ext uri="{BB962C8B-B14F-4D97-AF65-F5344CB8AC3E}">
        <p14:creationId xmlns:p14="http://schemas.microsoft.com/office/powerpoint/2010/main" val="169361183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422E51-631F-FE41-E109-6BCD7D1F6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3317FE-E115-A8B7-B9B3-5B5873BC53E1}"/>
              </a:ext>
            </a:extLst>
          </p:cNvPr>
          <p:cNvSpPr txBox="1"/>
          <p:nvPr/>
        </p:nvSpPr>
        <p:spPr bwMode="auto">
          <a:xfrm>
            <a:off x="838200" y="365125"/>
            <a:ext cx="55584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eaLnBrk="1" fontAlgn="auto" hangingPunct="1">
              <a:spcAft>
                <a:spcPts val="600"/>
              </a:spcAft>
              <a:buClrTx/>
              <a:buSzTx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Design and Methodology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FBF63D-1BC4-508C-AD66-FB46EE02C459}"/>
              </a:ext>
            </a:extLst>
          </p:cNvPr>
          <p:cNvSpPr txBox="1"/>
          <p:nvPr/>
        </p:nvSpPr>
        <p:spPr>
          <a:xfrm>
            <a:off x="838200" y="1825625"/>
            <a:ext cx="5558489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Architecture:</a:t>
            </a:r>
          </a:p>
          <a:p>
            <a:pPr marL="80010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Three-tier structure: Frontend (Angular), Backend (.NET 8), Database (SQL Server)</a:t>
            </a:r>
          </a:p>
          <a:p>
            <a:pPr marL="80010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Core Features</a:t>
            </a:r>
            <a:r>
              <a:rPr lang="en-US" dirty="0"/>
              <a:t>:</a:t>
            </a:r>
          </a:p>
          <a:p>
            <a:pPr marL="80010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User Authentication and Authorization  using .NET 8</a:t>
            </a:r>
          </a:p>
          <a:p>
            <a:pPr marL="80010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Product listing and search functionality</a:t>
            </a:r>
          </a:p>
          <a:p>
            <a:pPr marL="80010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Shopping cart and checkout process</a:t>
            </a:r>
          </a:p>
          <a:p>
            <a:pPr marL="80010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Order management system</a:t>
            </a:r>
          </a:p>
          <a:p>
            <a:pPr marL="80010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Admin Dashboard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Security Measures:</a:t>
            </a:r>
          </a:p>
          <a:p>
            <a:pPr marL="80010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JWT Authentication </a:t>
            </a:r>
          </a:p>
          <a:p>
            <a:pPr marL="80010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Role-based access control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 Payment Integration</a:t>
            </a:r>
          </a:p>
          <a:p>
            <a:pPr marL="51435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Payment Gateway Integration facilitates secure online transactions through Stripe, streamlining the payment process for customers.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marL="80010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en-US" dirty="0"/>
          </a:p>
          <a:p>
            <a:pPr marL="80010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4514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563FA6-2640-0A0D-E66D-B7F79F11D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19F005-1B8B-C5D1-5430-E131025F22DC}"/>
              </a:ext>
            </a:extLst>
          </p:cNvPr>
          <p:cNvSpPr txBox="1"/>
          <p:nvPr/>
        </p:nvSpPr>
        <p:spPr bwMode="auto">
          <a:xfrm>
            <a:off x="838200" y="459863"/>
            <a:ext cx="10515600" cy="100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eaLnBrk="1" fontAlgn="auto" hangingPunct="1">
              <a:spcAft>
                <a:spcPts val="600"/>
              </a:spcAft>
              <a:buClrTx/>
              <a:buSzTx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 Done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7EE4D304-CEF4-57D4-E07B-226987AB07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8143551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404258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3C1AEE-9481-A821-DD61-476D4529D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380CF-BF9D-70BE-1885-A690851457A6}"/>
              </a:ext>
            </a:extLst>
          </p:cNvPr>
          <p:cNvSpPr txBox="1"/>
          <p:nvPr/>
        </p:nvSpPr>
        <p:spPr bwMode="auto">
          <a:xfrm>
            <a:off x="1043631" y="809898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eaLnBrk="1" fontAlgn="auto" hangingPunct="1">
              <a:spcAft>
                <a:spcPts val="600"/>
              </a:spcAft>
              <a:buClrTx/>
              <a:buSzTx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 Done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94451-F55C-4BB5-F0AF-124144849273}"/>
              </a:ext>
            </a:extLst>
          </p:cNvPr>
          <p:cNvSpPr txBox="1"/>
          <p:nvPr/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Testing &amp; Integration: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dirty="0"/>
              <a:t>Connected frontend with backend using RESTful API endpoints.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dirty="0"/>
              <a:t>Using Swagger for testing APIs.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dirty="0"/>
              <a:t>Debugged and optimized performance issues.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dirty="0"/>
              <a:t>Ensured smooth integration of frontend-backend and proper flow of user actions.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7247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C6A4DDC-3049-4FEA-B9FF-CBCF8B277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509" y="548417"/>
            <a:ext cx="7491158" cy="5761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6D87AE-BDDA-F653-45C4-5F111FA5E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9383"/>
          <a:stretch>
            <a:fillRect/>
          </a:stretch>
        </p:blipFill>
        <p:spPr>
          <a:xfrm>
            <a:off x="8054214" y="2578632"/>
            <a:ext cx="3682278" cy="1702812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87BCB2CF-F2CE-43B5-93CB-386479577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1" y="548418"/>
            <a:ext cx="3704425" cy="1868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402CAA-FF52-E9B6-E130-13F2C234A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9383"/>
          <a:stretch>
            <a:fillRect/>
          </a:stretch>
        </p:blipFill>
        <p:spPr>
          <a:xfrm>
            <a:off x="8054214" y="552011"/>
            <a:ext cx="3604386" cy="1827656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805FAF-8DD8-814F-8A50-3A3B5FF21F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96" b="-5296"/>
          <a:stretch>
            <a:fillRect/>
          </a:stretch>
        </p:blipFill>
        <p:spPr>
          <a:xfrm>
            <a:off x="491623" y="1668674"/>
            <a:ext cx="7437096" cy="462642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2C68A941-4039-4496-9008-274182DF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1" y="2529926"/>
            <a:ext cx="3704425" cy="182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E2E11B-2B74-0DE9-DE04-BF75E7E129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38" r="-5238"/>
          <a:stretch>
            <a:fillRect/>
          </a:stretch>
        </p:blipFill>
        <p:spPr>
          <a:xfrm>
            <a:off x="7937693" y="4470780"/>
            <a:ext cx="3927736" cy="1835209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878B897E-FBB2-4D71-AA1C-3C4DA4A2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4214" y="4441273"/>
            <a:ext cx="3704425" cy="1868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6B57BB0-B61D-7980-2D62-2543371B1FCA}"/>
              </a:ext>
            </a:extLst>
          </p:cNvPr>
          <p:cNvSpPr txBox="1"/>
          <p:nvPr/>
        </p:nvSpPr>
        <p:spPr bwMode="auto">
          <a:xfrm>
            <a:off x="771488" y="423435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eaLnBrk="1" fontAlgn="auto" hangingPunct="1">
              <a:spcAft>
                <a:spcPts val="600"/>
              </a:spcAft>
              <a:buClrTx/>
              <a:buSzTx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 Done</a:t>
            </a:r>
          </a:p>
        </p:txBody>
      </p:sp>
    </p:spTree>
    <p:extLst>
      <p:ext uri="{BB962C8B-B14F-4D97-AF65-F5344CB8AC3E}">
        <p14:creationId xmlns:p14="http://schemas.microsoft.com/office/powerpoint/2010/main" val="206512712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6F4942-9744-2A7F-1180-A9BCABB51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01" y="3631096"/>
            <a:ext cx="5164747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8D12F8-6715-818D-8049-F58827855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336402"/>
            <a:ext cx="5112595" cy="287583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BFBD32-C8DB-D68D-201E-9B195E75C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85" y="394039"/>
            <a:ext cx="4907662" cy="276056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7C27EC-0707-246F-091C-B7AE76C58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24" y="3631505"/>
            <a:ext cx="4907662" cy="28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9948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0a58a55-8d55-4c7b-aa85-1ae890a4cc64}" enabled="1" method="Standard" siteId="{e85feadf-11e7-47bb-a160-43b98dcc96f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1772</TotalTime>
  <Words>650</Words>
  <Application>Microsoft Office PowerPoint</Application>
  <PresentationFormat>Widescreen</PresentationFormat>
  <Paragraphs>122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Shrutika Chauhan</dc:creator>
  <cp:lastModifiedBy>Aniket Khadgi</cp:lastModifiedBy>
  <cp:revision>30</cp:revision>
  <dcterms:created xsi:type="dcterms:W3CDTF">2024-07-02T14:04:22Z</dcterms:created>
  <dcterms:modified xsi:type="dcterms:W3CDTF">2025-07-04T10:27:28Z</dcterms:modified>
</cp:coreProperties>
</file>